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530" r:id="rId9"/>
    <p:sldId id="2580" r:id="rId10"/>
    <p:sldId id="2466" r:id="rId11"/>
    <p:sldId id="2587" r:id="rId12"/>
    <p:sldId id="2318" r:id="rId13"/>
    <p:sldId id="2535" r:id="rId14"/>
    <p:sldId id="2025" r:id="rId15"/>
    <p:sldId id="2570" r:id="rId16"/>
    <p:sldId id="2574" r:id="rId17"/>
    <p:sldId id="2575" r:id="rId18"/>
    <p:sldId id="2576" r:id="rId19"/>
    <p:sldId id="2571" r:id="rId20"/>
    <p:sldId id="2500" r:id="rId21"/>
    <p:sldId id="2215" r:id="rId22"/>
    <p:sldId id="2522" r:id="rId23"/>
    <p:sldId id="2524" r:id="rId24"/>
    <p:sldId id="2523" r:id="rId25"/>
    <p:sldId id="2527" r:id="rId26"/>
    <p:sldId id="2550" r:id="rId27"/>
    <p:sldId id="2553" r:id="rId28"/>
    <p:sldId id="2552" r:id="rId29"/>
    <p:sldId id="2555" r:id="rId30"/>
    <p:sldId id="2554" r:id="rId31"/>
    <p:sldId id="2551" r:id="rId32"/>
    <p:sldId id="2557" r:id="rId33"/>
    <p:sldId id="2556" r:id="rId34"/>
    <p:sldId id="2560" r:id="rId35"/>
    <p:sldId id="2567" r:id="rId36"/>
    <p:sldId id="2566" r:id="rId37"/>
    <p:sldId id="2579" r:id="rId38"/>
    <p:sldId id="2565" r:id="rId39"/>
    <p:sldId id="2521" r:id="rId40"/>
    <p:sldId id="2545" r:id="rId41"/>
    <p:sldId id="2537" r:id="rId42"/>
    <p:sldId id="2512" r:id="rId43"/>
    <p:sldId id="2572" r:id="rId44"/>
    <p:sldId id="2491" r:id="rId45"/>
    <p:sldId id="2534" r:id="rId46"/>
    <p:sldId id="2539" r:id="rId47"/>
    <p:sldId id="2520" r:id="rId48"/>
    <p:sldId id="2541" r:id="rId49"/>
    <p:sldId id="2542" r:id="rId50"/>
    <p:sldId id="2540" r:id="rId51"/>
    <p:sldId id="2549" r:id="rId52"/>
    <p:sldId id="2544" r:id="rId53"/>
    <p:sldId id="2531" r:id="rId54"/>
    <p:sldId id="2543" r:id="rId55"/>
    <p:sldId id="2569" r:id="rId56"/>
    <p:sldId id="2582" r:id="rId57"/>
    <p:sldId id="2584" r:id="rId58"/>
    <p:sldId id="2585" r:id="rId59"/>
    <p:sldId id="2583" r:id="rId60"/>
    <p:sldId id="2581" r:id="rId61"/>
    <p:sldId id="2373" r:id="rId62"/>
    <p:sldId id="2079" r:id="rId63"/>
    <p:sldId id="2577" r:id="rId6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1.wdp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1.emf"/><Relationship Id="rId4" Type="http://schemas.openxmlformats.org/officeDocument/2006/relationships/diagramData" Target="../diagrams/data2.xml"/><Relationship Id="rId9" Type="http://schemas.openxmlformats.org/officeDocument/2006/relationships/image" Target="../media/image10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90119"/>
              </p:ext>
            </p:extLst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527794"/>
            <a:ext cx="3898559" cy="1588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8" y="2569932"/>
            <a:ext cx="3797903" cy="1504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73" y="5376898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508781" y="5027384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524025" y="5656278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5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703526" y="5574825"/>
            <a:ext cx="226015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391557" y="4825505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353502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2315" y="183017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3779" flipH="1">
            <a:off x="9721257" y="3351549"/>
            <a:ext cx="2955342" cy="26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511168" y="27832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2194" y="2961949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166425" y="3868049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492" y="3535414"/>
            <a:ext cx="8880541" cy="924215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410147" y="4048508"/>
            <a:ext cx="6884702" cy="10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57742" y="4755437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444974"/>
            <a:ext cx="18479191" cy="3644465"/>
            <a:chOff x="5906222" y="7444974"/>
            <a:chExt cx="18479191" cy="3644465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855663" y="74449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743433" y="606643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742" y="2009022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4" y="9758329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80" y="2182644"/>
            <a:ext cx="18871090" cy="105916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81%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278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797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36" y="5564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08" t="3125" r="9385" b="7589"/>
          <a:stretch/>
        </p:blipFill>
        <p:spPr>
          <a:xfrm>
            <a:off x="2980093" y="1698750"/>
            <a:ext cx="18004822" cy="1099444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6952590" y="726431"/>
            <a:ext cx="651447" cy="8999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2" y="2839454"/>
            <a:ext cx="20343477" cy="8100689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435965" y="1112375"/>
            <a:ext cx="114422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Management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46498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40974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3535048" y="2906486"/>
            <a:ext cx="16399597" cy="9298333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991803" y="5961726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00352" y="36217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4938" y="5087039"/>
            <a:ext cx="1989020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repeat clients: 14.3%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Achieve 25% returning clients (with appointments made)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829" y="7184569"/>
            <a:ext cx="2276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/>
          <p:cNvSpPr/>
          <p:nvPr/>
        </p:nvSpPr>
        <p:spPr>
          <a:xfrm>
            <a:off x="881738" y="3247415"/>
            <a:ext cx="5943604" cy="3496284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Screenings – email sent column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Text Editor – upload image &amp; allow user to specify email recipients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Export function</a:t>
            </a:r>
          </a:p>
        </p:txBody>
      </p:sp>
      <p:sp>
        <p:nvSpPr>
          <p:cNvPr id="10" name="Rectangular Callout 9"/>
          <p:cNvSpPr/>
          <p:nvPr/>
        </p:nvSpPr>
        <p:spPr>
          <a:xfrm rot="10800000" flipH="1">
            <a:off x="6825343" y="7625440"/>
            <a:ext cx="5845630" cy="2215883"/>
          </a:xfrm>
          <a:prstGeom prst="wedgeRectCallout">
            <a:avLst>
              <a:gd name="adj1" fmla="val -20833"/>
              <a:gd name="adj2" fmla="val 683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12907282" y="4724088"/>
            <a:ext cx="4833257" cy="2068595"/>
          </a:xfrm>
          <a:prstGeom prst="wedgeRectCallout">
            <a:avLst>
              <a:gd name="adj1" fmla="val -21509"/>
              <a:gd name="adj2" fmla="val 688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 for UT 4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</p:txBody>
      </p:sp>
      <p:sp>
        <p:nvSpPr>
          <p:cNvPr id="13" name="Rectangular Callout 12"/>
          <p:cNvSpPr/>
          <p:nvPr/>
        </p:nvSpPr>
        <p:spPr>
          <a:xfrm rot="10800000">
            <a:off x="18270763" y="7728534"/>
            <a:ext cx="4833257" cy="2112788"/>
          </a:xfrm>
          <a:prstGeom prst="wedgeRectCallout">
            <a:avLst>
              <a:gd name="adj1" fmla="val -20157"/>
              <a:gd name="adj2" fmla="val 7486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4781" y="7302274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After midterms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3328" y="5848853"/>
            <a:ext cx="331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12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(6 March 2017)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77981" y="7896214"/>
            <a:ext cx="5364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Client Profile - Screening and last email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UT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752000" y="8000098"/>
            <a:ext cx="43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Preparation for Final 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078276" y="7482404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13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(20 March 2017)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50982" y="5895523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14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(3 April 2017) </a:t>
            </a: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3099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&amp; overview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52" y="1599847"/>
            <a:ext cx="21600046" cy="109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28116</TotalTime>
  <Words>2300</Words>
  <Application>Microsoft Office PowerPoint</Application>
  <PresentationFormat>Custom</PresentationFormat>
  <Paragraphs>863</Paragraphs>
  <Slides>63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5253</cp:revision>
  <dcterms:created xsi:type="dcterms:W3CDTF">2014-11-12T21:47:38Z</dcterms:created>
  <dcterms:modified xsi:type="dcterms:W3CDTF">2017-02-25T03:49:49Z</dcterms:modified>
  <cp:category/>
</cp:coreProperties>
</file>